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5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7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016C7-027E-4540-87DE-A52D54273EAB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26E88-AB33-4213-BE37-D6F1C173F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0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5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5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8520-0AF6-4098-9D42-2647C5B4F3D8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47FD-04A7-4156-BB17-FD2BACBF74B0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5927-71A5-457A-9D28-50CDCDAFCAAE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4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D2524-CF40-413A-B3B0-DEC83A1D46AE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9586" y="6356350"/>
            <a:ext cx="1978479" cy="365125"/>
          </a:xfrm>
        </p:spPr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47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F47D4-4366-4CBC-9CDF-2C635DFD7BF9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28A1-3FA8-4EB3-9F82-4EB6AB1C9BEC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F7A85-5EDC-4840-ABEB-7DFB7319C787}" type="datetime1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189-07C1-4A2E-8258-8F1764606CB6}" type="datetime1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68DA-593C-446D-9369-394A64CABBC7}" type="datetime1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5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18FFE-14D7-4F7C-8B60-161315E6A8D5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4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DF54-627B-4A3C-B81F-F7CEA8616809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2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9407" y="370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0C37-50C5-4DCE-AD91-33FB48646D3F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45" y="1079157"/>
            <a:ext cx="11508259" cy="183175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The Reviver</a:t>
            </a:r>
            <a:r>
              <a:rPr lang="en-US" sz="4000" dirty="0">
                <a:latin typeface="ont styleà Trebuchet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ont styleà Trebuchet"/>
                <a:cs typeface="Times New Roman" panose="02020603050405020304" pitchFamily="18" charset="0"/>
              </a:rPr>
            </a:br>
            <a:r>
              <a:rPr lang="en-US" sz="2400" dirty="0" smtClean="0">
                <a:latin typeface="ont styleà Trebuchet"/>
                <a:cs typeface="Times New Roman" panose="02020603050405020304" pitchFamily="18" charset="0"/>
              </a:rPr>
              <a:t>A web based application for finding doctors in critical situations</a:t>
            </a:r>
            <a:endParaRPr lang="en-US" sz="2400" dirty="0">
              <a:latin typeface="ont styleà Trebuche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895750"/>
            <a:ext cx="5740907" cy="241351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by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Saurov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Chandra Biswas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Roll: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16CSE018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&amp; Engineering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49EF5-CD0F-4F0A-8300-84E19AAF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59482"/>
            <a:ext cx="1500964" cy="1091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52370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University of </a:t>
            </a:r>
            <a:r>
              <a:rPr lang="en-US" sz="2000" dirty="0" err="1"/>
              <a:t>Barishal</a:t>
            </a:r>
            <a:endParaRPr lang="en-US" sz="2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C147D80-79C0-4F47-AD4E-1ED6834D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A2FB054-D470-4FC1-8661-B42B780031E4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00116" y="2969217"/>
            <a:ext cx="6521324" cy="2435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Md.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Samsuddoha</a:t>
            </a:r>
            <a:endParaRPr lang="en-US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Assistant Professor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Dept. of Computer Science &amp; Engineering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865" y="115148"/>
            <a:ext cx="6785919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Implementation Plan &amp; Timeline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7" y="1228340"/>
            <a:ext cx="6624396" cy="4968298"/>
          </a:xfrm>
        </p:spPr>
      </p:pic>
      <p:pic>
        <p:nvPicPr>
          <p:cNvPr id="5122" name="Picture 2" descr="&quot;Your big opportunity may be right where you are standing right now.&quot;—Napoleon Hill, author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82" y="2146828"/>
            <a:ext cx="3347810" cy="33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Required technology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BOOTSTRAP4.0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End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Python, Django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/MySQL/SQLite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Editor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&quot;If you set your goals ridiculously high and it's a failure, you will fail above everyone else's success.&quot; —James Cameron, film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34" y="1964440"/>
            <a:ext cx="3352990" cy="33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Challenges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an Online consultation system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of the website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Doctors and patients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contact requests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&quot;Many of life's failures are people who did not realize how close they were to success when they gave up.&quot; —Thomas A. Edison, inven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99" y="1486640"/>
            <a:ext cx="3605116" cy="36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Limitations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39627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checking for quack and spammers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budget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Constraints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only for a web-based application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71" y="1685109"/>
            <a:ext cx="3633826" cy="35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Future Work Scope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450874" cy="332338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 Remote Ambulance Finder to the existing system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online consultation features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Doctors and patients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contact requests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the mobile-based application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50 Reality quotes that will make you think different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06" y="1854925"/>
            <a:ext cx="3721301" cy="37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Conclusion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450874" cy="332338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 is precious.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 we could have the chance to save a person, we should grab that chance.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doctors in an emergency is a relief from stress.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Quotes about Live And Let Live (342 quotes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9" y="1705811"/>
            <a:ext cx="3663023" cy="36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References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8628"/>
            <a:ext cx="6594566" cy="5018663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https://doctime.com.bd/ (visited on 05/06/2022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https://sebaghar.com/ (visited on 05/06/2022)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Quotes-About-Life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46" y="1775497"/>
            <a:ext cx="3526971" cy="35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3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10515600" cy="45756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3600" b="1" i="1" dirty="0"/>
              <a:t>                              </a:t>
            </a:r>
            <a:r>
              <a:rPr lang="en-US" sz="6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244C-7701-4367-9157-DBAD5FB01010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1" y="695618"/>
            <a:ext cx="7214458" cy="51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10515600" cy="45756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3600" b="1" i="1" dirty="0"/>
              <a:t>                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244C-7701-4367-9157-DBAD5FB01010}" type="datetime1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91" y="370342"/>
            <a:ext cx="5723709" cy="57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250" y="148237"/>
            <a:ext cx="264962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/>
              <a:t>Contents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873" y="1207189"/>
            <a:ext cx="10515600" cy="4575641"/>
          </a:xfrm>
        </p:spPr>
        <p:txBody>
          <a:bodyPr>
            <a:normAutofit fontScale="92500" lnSpcReduction="10000"/>
          </a:bodyPr>
          <a:lstStyle/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Works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Plan &amp; Timeline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Future work Scope 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A?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34F1-F17C-4915-9F2C-EC926C813C06}" type="datetime1">
              <a:rPr lang="en-US" smtClean="0"/>
              <a:t>8/21/2022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43" y="1097778"/>
            <a:ext cx="4111532" cy="41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3135" y="333509"/>
            <a:ext cx="1990684" cy="904276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Overview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6670964" cy="45756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application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Finds available doctors in a critical situation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online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 and Patients can communicate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804B-DBFA-447F-A017-E133B002C18E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91" y="1474232"/>
            <a:ext cx="3863109" cy="38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77" y="1671063"/>
            <a:ext cx="3592916" cy="3592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190" y="172892"/>
            <a:ext cx="3576031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Problem Statement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5989865" cy="45756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to find a doctor if you fall in an emergency?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to do if you need an emergency consultation with a doctor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medical &amp; private consultation system is broken and messy. We all know it.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if you need medical care at midnight?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F5CA-1BFE-491E-80F3-FA5730AA094F}" type="datetime1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3126" y="427109"/>
            <a:ext cx="2134409" cy="66278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Objectives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242" y="1435300"/>
            <a:ext cx="5752071" cy="4792505"/>
          </a:xfrm>
        </p:spPr>
        <p:txBody>
          <a:bodyPr>
            <a:normAutofit/>
          </a:bodyPr>
          <a:lstStyle/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Able to find doctors mostly when doctors are not available.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Pandemic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Late Night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Vacation</a:t>
            </a:r>
            <a:endParaRPr lang="en-US" sz="20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Able to find and consult with a doctor in an emergency.</a:t>
            </a:r>
            <a:endParaRPr lang="en-US" sz="24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precious lives of people who die unnecessarily for not getting support in time.</a:t>
            </a:r>
            <a:endParaRPr lang="en-US" sz="24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E965-B063-4252-ACAA-BB3852F58F0D}" type="datetime1">
              <a:rPr lang="en-US" smtClean="0"/>
              <a:t>8/21/2022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32" y="1795849"/>
            <a:ext cx="3583459" cy="3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555" y="339861"/>
            <a:ext cx="2554539" cy="747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Motivation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Pandemic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Aid not received in time.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proper consultancy was possible because of social distancing.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knows if this situation won’t appear again?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 stranded and aid-seeking patient at late night.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information could be shared.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gap for getting emergency care.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&quot;At any given moment, you have the power to say: this is not how the story is going to end.&quot;—Christine Mason Miller, autho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1824679"/>
            <a:ext cx="3538153" cy="353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&quot;A ship in harbor is safe, but that is not what ships are built for.&quot;—John A. Shedd, author, and professor.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9" y="1849394"/>
            <a:ext cx="3464011" cy="34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Existing Works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DocTime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your Doctor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 live on Video Call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Sebaghar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Reputed doctors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within 1-2 hours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Findings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None of the available systems provides -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Late Night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 First Aid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available doctors for emergency response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&quot;The only thing worse than being blind is having sight but no vision.&quot;—Helen Keller, auth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13" y="1845276"/>
            <a:ext cx="3484887" cy="34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Features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Search available doctors for emergency response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doctors for the late-night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Search available doctors who provide a free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home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the doctor for consultation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doctors of a region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an appointment with a doctor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query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8/21/2022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&quot;If you're serious about changing your life, you'll find a way. If you're not, you'll find an excuse.&quot;—Jen Sincero, author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809" y="1702942"/>
            <a:ext cx="3521494" cy="352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625</Words>
  <Application>Microsoft Office PowerPoint</Application>
  <PresentationFormat>Widescreen</PresentationFormat>
  <Paragraphs>192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ont styleà Trebuchet</vt:lpstr>
      <vt:lpstr>Times New Roman</vt:lpstr>
      <vt:lpstr>Trebuchet MS</vt:lpstr>
      <vt:lpstr>Wingdings</vt:lpstr>
      <vt:lpstr>Office Theme</vt:lpstr>
      <vt:lpstr>The Reviver A web based application for finding doctors in critical situations</vt:lpstr>
      <vt:lpstr>Contents </vt:lpstr>
      <vt:lpstr>Overview </vt:lpstr>
      <vt:lpstr>Problem Statement </vt:lpstr>
      <vt:lpstr>Objectives </vt:lpstr>
      <vt:lpstr> Motivation  </vt:lpstr>
      <vt:lpstr> Existing Works  </vt:lpstr>
      <vt:lpstr> Findings  </vt:lpstr>
      <vt:lpstr> Features  </vt:lpstr>
      <vt:lpstr> Implementation Plan &amp; Timeline  </vt:lpstr>
      <vt:lpstr> Required technology  </vt:lpstr>
      <vt:lpstr> Challenges  </vt:lpstr>
      <vt:lpstr> Limitations  </vt:lpstr>
      <vt:lpstr> Future Work Scope </vt:lpstr>
      <vt:lpstr> Conclusion </vt:lpstr>
      <vt:lpstr> References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Ashiqul Islam Shabu</dc:creator>
  <cp:lastModifiedBy>hp</cp:lastModifiedBy>
  <cp:revision>71</cp:revision>
  <dcterms:created xsi:type="dcterms:W3CDTF">2022-01-16T04:54:06Z</dcterms:created>
  <dcterms:modified xsi:type="dcterms:W3CDTF">2022-08-20T19:03:51Z</dcterms:modified>
</cp:coreProperties>
</file>